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  <p:sldId id="257" r:id="rId3"/>
    <p:sldId id="259" r:id="rId4"/>
    <p:sldId id="298" r:id="rId5"/>
    <p:sldId id="263" r:id="rId6"/>
    <p:sldId id="314" r:id="rId7"/>
    <p:sldId id="309" r:id="rId8"/>
    <p:sldId id="308" r:id="rId9"/>
    <p:sldId id="301" r:id="rId10"/>
    <p:sldId id="312" r:id="rId11"/>
    <p:sldId id="310" r:id="rId12"/>
    <p:sldId id="313" r:id="rId13"/>
    <p:sldId id="265" r:id="rId14"/>
    <p:sldId id="270" r:id="rId15"/>
    <p:sldId id="282" r:id="rId16"/>
    <p:sldId id="285" r:id="rId17"/>
  </p:sldIdLst>
  <p:sldSz cx="9144000" cy="6858000" type="screen4x3"/>
  <p:notesSz cx="7004050" cy="9290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364" autoAdjust="0"/>
  </p:normalViewPr>
  <p:slideViewPr>
    <p:cSldViewPr snapToGrid="0" snapToObjects="1">
      <p:cViewPr varScale="1">
        <p:scale>
          <a:sx n="71" d="100"/>
          <a:sy n="71" d="100"/>
        </p:scale>
        <p:origin x="44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0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6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9313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3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4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29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7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8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3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0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0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8E489BE-B0B4-FD45-A96A-7C458F542DF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8840-BFC3-6045-9CEA-A6956333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49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rbianchurch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2"/>
            <a:ext cx="6439705" cy="3033664"/>
          </a:xfrm>
        </p:spPr>
        <p:txBody>
          <a:bodyPr>
            <a:normAutofit fontScale="90000"/>
          </a:bodyPr>
          <a:lstStyle/>
          <a:p>
            <a:r>
              <a:rPr lang="en-US" dirty="0"/>
              <a:t>ST. LUKE</a:t>
            </a:r>
            <a:br>
              <a:rPr lang="en-US" dirty="0"/>
            </a:br>
            <a:r>
              <a:rPr lang="en-US" dirty="0"/>
              <a:t>SERBIAN ORTHODOX CHURCH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955" y="4481466"/>
            <a:ext cx="7369521" cy="1484768"/>
          </a:xfrm>
        </p:spPr>
        <p:txBody>
          <a:bodyPr>
            <a:normAutofit/>
          </a:bodyPr>
          <a:lstStyle/>
          <a:p>
            <a:r>
              <a:rPr lang="en-US" b="1" dirty="0"/>
              <a:t>ANNUAL MEETING </a:t>
            </a:r>
          </a:p>
          <a:p>
            <a:r>
              <a:rPr lang="en-US" b="1" dirty="0"/>
              <a:t>December 4</a:t>
            </a:r>
            <a:r>
              <a:rPr lang="en-US" b="1" baseline="30000" dirty="0"/>
              <a:t>th</a:t>
            </a:r>
            <a:r>
              <a:rPr lang="en-US" b="1" dirty="0"/>
              <a:t>, 2022</a:t>
            </a:r>
          </a:p>
          <a:p>
            <a:r>
              <a:rPr lang="en-US" b="1" dirty="0"/>
              <a:t>Fr. Vasilije Vranic</a:t>
            </a:r>
          </a:p>
        </p:txBody>
      </p:sp>
    </p:spTree>
    <p:extLst>
      <p:ext uri="{BB962C8B-B14F-4D97-AF65-F5344CB8AC3E}">
        <p14:creationId xmlns:p14="http://schemas.microsoft.com/office/powerpoint/2010/main" val="14662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7"/>
    </mc:Choice>
    <mc:Fallback xmlns="">
      <p:transition spd="slow" advTm="415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28881-EC88-CADD-3A58-F042E7D9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900" dirty="0"/>
              <a:t>NEW RELIQUARIES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2438401"/>
            <a:ext cx="3597942" cy="38099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457200">
              <a:buNone/>
            </a:pPr>
            <a:r>
              <a:rPr lang="en-US" b="1" cap="all" dirty="0"/>
              <a:t>1. ST. THECLA (not pictured)</a:t>
            </a:r>
          </a:p>
          <a:p>
            <a:pPr marL="0" indent="0" defTabSz="457200">
              <a:buNone/>
            </a:pPr>
            <a:endParaRPr lang="en-US" b="1" cap="all" dirty="0"/>
          </a:p>
          <a:p>
            <a:pPr marL="0" indent="0" defTabSz="457200">
              <a:buNone/>
            </a:pPr>
            <a:r>
              <a:rPr lang="en-US" b="1" cap="all" dirty="0"/>
              <a:t>2. ST. GEORGE, ST. DEMETRIUS, ST. THEODORE TIRON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B6408-3AEC-D311-20E2-7D938D6BB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07" t="28183" r="-7" b="25149"/>
          <a:stretch/>
        </p:blipFill>
        <p:spPr>
          <a:xfrm>
            <a:off x="4360985" y="1486294"/>
            <a:ext cx="4531070" cy="428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0"/>
    </mc:Choice>
    <mc:Fallback xmlns="">
      <p:transition spd="slow" advTm="4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900" dirty="0"/>
              <a:t>NEW RELIQUARIES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535" y="56272"/>
            <a:ext cx="3597942" cy="1270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457200">
              <a:buNone/>
            </a:pPr>
            <a:endParaRPr lang="en-US" b="1" cap="all" dirty="0"/>
          </a:p>
          <a:p>
            <a:pPr marL="0" indent="0" defTabSz="457200">
              <a:buNone/>
            </a:pPr>
            <a:r>
              <a:rPr lang="en-US" b="1" cap="all" dirty="0"/>
              <a:t>ST. GEORGE, ST. DEMETRIUS, ST. THEODORE TIRON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DE2B-646F-4C1E-2426-0A247E9E2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92085" y="1965214"/>
            <a:ext cx="5105286" cy="382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0"/>
    </mc:Choice>
    <mc:Fallback xmlns="">
      <p:transition spd="slow" advTm="4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www.serbianchurch.org</a:t>
            </a:r>
            <a:endParaRPr lang="en-US" dirty="0"/>
          </a:p>
          <a:p>
            <a:r>
              <a:rPr lang="en-US" sz="1800" b="1" dirty="0"/>
              <a:t>Email distribution list via Mailchimp</a:t>
            </a:r>
          </a:p>
          <a:p>
            <a:r>
              <a:rPr lang="en-US" sz="1800" b="1" dirty="0"/>
              <a:t>Facebook</a:t>
            </a:r>
            <a:r>
              <a:rPr lang="en-US" sz="1800" dirty="0"/>
              <a:t> page</a:t>
            </a:r>
          </a:p>
          <a:p>
            <a:r>
              <a:rPr lang="en-US" sz="1800" dirty="0"/>
              <a:t>Photographs from parish events stored on </a:t>
            </a:r>
            <a:r>
              <a:rPr lang="en-US" sz="1800" b="1" dirty="0"/>
              <a:t>Flickr</a:t>
            </a:r>
          </a:p>
          <a:p>
            <a:r>
              <a:rPr lang="en-US" sz="1800" dirty="0"/>
              <a:t>Twitter </a:t>
            </a:r>
          </a:p>
          <a:p>
            <a:r>
              <a:rPr lang="en-US" sz="1800" dirty="0"/>
              <a:t>Instagram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5"/>
    </mc:Choice>
    <mc:Fallback xmlns="">
      <p:transition spd="slow" advTm="3588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TO PARISH MINISTRIES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CIRCLE OF SERBIAN SISTERS</a:t>
            </a:r>
          </a:p>
          <a:p>
            <a:r>
              <a:rPr lang="en-US" dirty="0"/>
              <a:t>CHOIR: SSS “LIRA”</a:t>
            </a:r>
          </a:p>
          <a:p>
            <a:r>
              <a:rPr lang="en-US" dirty="0"/>
              <a:t>SUNDAY SCHOOL/RELIGIOUS EDUCATION</a:t>
            </a:r>
          </a:p>
          <a:p>
            <a:r>
              <a:rPr lang="en-US" dirty="0"/>
              <a:t>SERBIAN SCHOOL “NIKOLA TESLA”</a:t>
            </a:r>
          </a:p>
          <a:p>
            <a:r>
              <a:rPr lang="en-US" dirty="0"/>
              <a:t>FOLKLORE GROUP “PRELO”</a:t>
            </a:r>
          </a:p>
          <a:p>
            <a:r>
              <a:rPr lang="en-US" dirty="0"/>
              <a:t>BOOKSTORE</a:t>
            </a:r>
          </a:p>
          <a:p>
            <a:r>
              <a:rPr lang="en-US" dirty="0"/>
              <a:t>CANDLE SHOP</a:t>
            </a:r>
          </a:p>
          <a:p>
            <a:r>
              <a:rPr lang="en-US" dirty="0"/>
              <a:t>SOCIAL EVENTS - D.C. ZURKA</a:t>
            </a:r>
          </a:p>
          <a:p>
            <a:r>
              <a:rPr lang="en-US" dirty="0"/>
              <a:t>SUNDAY FELLOWSHIP LUNCHEONS ?</a:t>
            </a:r>
          </a:p>
          <a:p>
            <a:r>
              <a:rPr lang="en-US" dirty="0"/>
              <a:t>NEW WORKSHOP – MAKING OF “BROJANICE” (PRAYER ROPES)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62"/>
    </mc:Choice>
    <mc:Fallback xmlns="">
      <p:transition spd="slow" advTm="3686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ALL OF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DEDICATION:</a:t>
            </a:r>
          </a:p>
          <a:p>
            <a:pPr lvl="1"/>
            <a:r>
              <a:rPr lang="en-US" dirty="0"/>
              <a:t>Tireless Help and Assistance</a:t>
            </a:r>
          </a:p>
          <a:p>
            <a:pPr lvl="1"/>
            <a:r>
              <a:rPr lang="en-US" dirty="0"/>
              <a:t>Generous Donations</a:t>
            </a:r>
          </a:p>
          <a:p>
            <a:pPr lvl="1"/>
            <a:r>
              <a:rPr lang="en-US" dirty="0"/>
              <a:t>Church Services &amp; Candle Shop – Subdeacon Dejan </a:t>
            </a:r>
            <a:r>
              <a:rPr lang="en-US" dirty="0" err="1"/>
              <a:t>Bujak</a:t>
            </a:r>
            <a:endParaRPr lang="en-US" dirty="0"/>
          </a:p>
          <a:p>
            <a:pPr lvl="1"/>
            <a:r>
              <a:rPr lang="en-US" dirty="0"/>
              <a:t>Choir</a:t>
            </a:r>
          </a:p>
          <a:p>
            <a:pPr lvl="1"/>
            <a:r>
              <a:rPr lang="en-US" dirty="0"/>
              <a:t>Kitchen</a:t>
            </a:r>
          </a:p>
          <a:p>
            <a:pPr lvl="1"/>
            <a:r>
              <a:rPr lang="en-US" dirty="0"/>
              <a:t>Festival – Mark </a:t>
            </a:r>
            <a:r>
              <a:rPr lang="en-US" dirty="0" err="1"/>
              <a:t>Rasevic</a:t>
            </a:r>
            <a:r>
              <a:rPr lang="en-US" dirty="0"/>
              <a:t>, Maja </a:t>
            </a:r>
            <a:r>
              <a:rPr lang="en-US" dirty="0" err="1"/>
              <a:t>Lojanica</a:t>
            </a:r>
            <a:r>
              <a:rPr lang="en-US" dirty="0"/>
              <a:t>, Ana </a:t>
            </a:r>
            <a:r>
              <a:rPr lang="en-US" dirty="0" err="1"/>
              <a:t>Lojanica</a:t>
            </a:r>
            <a:endParaRPr lang="en-US" dirty="0"/>
          </a:p>
          <a:p>
            <a:pPr lvl="1"/>
            <a:r>
              <a:rPr lang="en-US" dirty="0" err="1"/>
              <a:t>Zurka</a:t>
            </a:r>
            <a:r>
              <a:rPr lang="en-US" dirty="0"/>
              <a:t> – </a:t>
            </a:r>
            <a:r>
              <a:rPr lang="en-US" dirty="0" err="1"/>
              <a:t>Snezana</a:t>
            </a:r>
            <a:r>
              <a:rPr lang="en-US" dirty="0"/>
              <a:t> Nena </a:t>
            </a:r>
            <a:r>
              <a:rPr lang="en-US" dirty="0" err="1"/>
              <a:t>Djokic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0"/>
    </mc:Choice>
    <mc:Fallback xmlns="">
      <p:transition spd="slow" advTm="4076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ALL OF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God bless you all for your many acts of kindness and generosity!</a:t>
            </a:r>
          </a:p>
        </p:txBody>
      </p:sp>
    </p:spTree>
    <p:extLst>
      <p:ext uri="{BB962C8B-B14F-4D97-AF65-F5344CB8AC3E}">
        <p14:creationId xmlns:p14="http://schemas.microsoft.com/office/powerpoint/2010/main" val="105361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9"/>
    </mc:Choice>
    <mc:Fallback xmlns="">
      <p:transition spd="slow" advTm="79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Baptisms – 20 (+7)</a:t>
            </a:r>
          </a:p>
          <a:p>
            <a:r>
              <a:rPr lang="en-US" dirty="0"/>
              <a:t>Marriages – 0 (-1)</a:t>
            </a:r>
          </a:p>
          <a:p>
            <a:r>
              <a:rPr lang="en-US" dirty="0"/>
              <a:t>Conversions – 2 (+2)</a:t>
            </a:r>
          </a:p>
          <a:p>
            <a:r>
              <a:rPr lang="en-US" dirty="0"/>
              <a:t>Deaths </a:t>
            </a:r>
            <a:r>
              <a:rPr lang="en-US"/>
              <a:t>– 4 (0)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3"/>
    </mc:Choice>
    <mc:Fallback xmlns="">
      <p:transition spd="slow" advTm="422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LITURGICAL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Divine Liturgies (5 December 2021 – 4 December 2022) – 142</a:t>
            </a:r>
          </a:p>
          <a:p>
            <a:r>
              <a:rPr lang="en-US" u="sng" dirty="0"/>
              <a:t>Vespers </a:t>
            </a:r>
          </a:p>
          <a:p>
            <a:r>
              <a:rPr lang="en-US" u="sng" dirty="0"/>
              <a:t>Royal Hours</a:t>
            </a:r>
          </a:p>
          <a:p>
            <a:r>
              <a:rPr lang="en-US" u="sng" dirty="0"/>
              <a:t>Personal services: Baptisms, Weddings, Memorial services, Personal prayers and blessings, etc.</a:t>
            </a:r>
          </a:p>
        </p:txBody>
      </p:sp>
    </p:spTree>
    <p:extLst>
      <p:ext uri="{BB962C8B-B14F-4D97-AF65-F5344CB8AC3E}">
        <p14:creationId xmlns:p14="http://schemas.microsoft.com/office/powerpoint/2010/main" val="13450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33"/>
    </mc:Choice>
    <mc:Fallback xmlns="">
      <p:transition spd="slow" advTm="1824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CHURCH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982983" y="2675964"/>
            <a:ext cx="6620968" cy="2362200"/>
          </a:xfrm>
        </p:spPr>
        <p:txBody>
          <a:bodyPr>
            <a:normAutofit/>
          </a:bodyPr>
          <a:lstStyle/>
          <a:p>
            <a:r>
              <a:rPr lang="en-US" sz="3200" dirty="0"/>
              <a:t>Since last Annual Assembly we had 51 notable events in parish (majority recorded on Flickr Photo page of our Church)</a:t>
            </a:r>
          </a:p>
        </p:txBody>
      </p:sp>
    </p:spTree>
    <p:extLst>
      <p:ext uri="{BB962C8B-B14F-4D97-AF65-F5344CB8AC3E}">
        <p14:creationId xmlns:p14="http://schemas.microsoft.com/office/powerpoint/2010/main" val="12630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21"/>
    </mc:Choice>
    <mc:Fallback xmlns="">
      <p:transition spd="slow" advTm="993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609601"/>
            <a:ext cx="2494298" cy="1675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CHURCH BEAUTIFICATION PROJECT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32" y="2484544"/>
            <a:ext cx="2497249" cy="376385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Arrival of Icon of the Mother of God “</a:t>
            </a:r>
            <a:r>
              <a:rPr lang="en-US" dirty="0" err="1"/>
              <a:t>Trojeru</a:t>
            </a:r>
            <a:r>
              <a:rPr lang="sr-Latn-RS" dirty="0"/>
              <a:t>čica“</a:t>
            </a:r>
            <a:endParaRPr lang="en-US" dirty="0"/>
          </a:p>
          <a:p>
            <a:r>
              <a:rPr lang="en-US" dirty="0"/>
              <a:t>Icon was funded EXCLUSIVELY by free will donations</a:t>
            </a:r>
          </a:p>
          <a:p>
            <a:r>
              <a:rPr lang="en-US" dirty="0"/>
              <a:t>THANK YOU to our group of Pilgrims who travelled to Greece to escort the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47A9F-570C-B2FB-73BC-2736DDA1D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279" y="298076"/>
            <a:ext cx="2596713" cy="3892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F70970-9136-8488-0B58-D9930B8D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188" y="1447588"/>
            <a:ext cx="2894480" cy="38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90"/>
    </mc:Choice>
    <mc:Fallback xmlns="">
      <p:transition spd="slow" advTm="990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609601"/>
            <a:ext cx="2494298" cy="1675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CHURCH BEAUTIFICATION PROJECT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32" y="2484544"/>
            <a:ext cx="2497249" cy="3763855"/>
          </a:xfrm>
        </p:spPr>
        <p:txBody>
          <a:bodyPr>
            <a:normAutofit/>
          </a:bodyPr>
          <a:lstStyle/>
          <a:p>
            <a:r>
              <a:rPr lang="en-US" dirty="0"/>
              <a:t>SPECIAL THANK YOU to Dr. Donald Fish and Dr. </a:t>
            </a:r>
            <a:r>
              <a:rPr lang="en-US" dirty="0" err="1"/>
              <a:t>Draginja</a:t>
            </a:r>
            <a:r>
              <a:rPr lang="en-US" dirty="0"/>
              <a:t> Fish for generously donating precious stone for “</a:t>
            </a:r>
            <a:r>
              <a:rPr lang="en-US" dirty="0" err="1"/>
              <a:t>Trojeru</a:t>
            </a:r>
            <a:r>
              <a:rPr lang="sr-Latn-RS" dirty="0"/>
              <a:t>čica“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0CFC6-9637-5CF1-90B4-CA4B06D8A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7" t="38824" r="6514" b="13137"/>
          <a:stretch/>
        </p:blipFill>
        <p:spPr>
          <a:xfrm>
            <a:off x="4071097" y="3836410"/>
            <a:ext cx="4212291" cy="2864708"/>
          </a:xfrm>
          <a:prstGeom prst="rect">
            <a:avLst/>
          </a:prstGeom>
        </p:spPr>
      </p:pic>
      <p:pic>
        <p:nvPicPr>
          <p:cNvPr id="10" name="Picture 9" descr="A picture containing text, box, fabric, picture frame&#10;&#10;Description automatically generated">
            <a:extLst>
              <a:ext uri="{FF2B5EF4-FFF2-40B4-BE49-F238E27FC236}">
                <a16:creationId xmlns:a16="http://schemas.microsoft.com/office/drawing/2014/main" id="{BF42F3C2-DD5B-40C0-AB36-DF3D9DAAC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4" t="4946" r="9804" b="3813"/>
          <a:stretch/>
        </p:blipFill>
        <p:spPr>
          <a:xfrm rot="5400000">
            <a:off x="3999543" y="426622"/>
            <a:ext cx="3776057" cy="30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90"/>
    </mc:Choice>
    <mc:Fallback>
      <p:transition spd="slow" advTm="990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609601"/>
            <a:ext cx="2494298" cy="1675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/>
              <a:t>CHURCH BEAUTIFICATION PROJECT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32" y="2484544"/>
            <a:ext cx="2497249" cy="3763855"/>
          </a:xfrm>
        </p:spPr>
        <p:txBody>
          <a:bodyPr>
            <a:normAutofit/>
          </a:bodyPr>
          <a:lstStyle/>
          <a:p>
            <a:r>
              <a:rPr lang="en-US" dirty="0"/>
              <a:t>THANK YOU to our group of Pilgrims who travelled to Greece to escort the Icon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ACA0D2-BCE2-3B42-76D7-B33A1B98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347" y="1509288"/>
            <a:ext cx="5331012" cy="39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90"/>
    </mc:Choice>
    <mc:Fallback xmlns="">
      <p:transition spd="slow" advTm="990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4221916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CHURCH BEAUTIFICATION PROJECT UPDATE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641798" y="1355484"/>
            <a:ext cx="6858001" cy="4147033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3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84" y="2052918"/>
            <a:ext cx="4221476" cy="4195481"/>
          </a:xfrm>
        </p:spPr>
        <p:txBody>
          <a:bodyPr>
            <a:normAutofit/>
          </a:bodyPr>
          <a:lstStyle/>
          <a:p>
            <a:r>
              <a:rPr lang="en-US" b="1" dirty="0"/>
              <a:t>ICONOSTASIS, ICONS, THRONE FOR THE ICON OF THE MOTHER OF GOD, BISHOP’S THRONE, AND ALTAR TABLE</a:t>
            </a:r>
          </a:p>
          <a:p>
            <a:r>
              <a:rPr lang="en-US" b="1" dirty="0"/>
              <a:t>COMPLETION DATE – DECEMBER 10</a:t>
            </a:r>
          </a:p>
          <a:p>
            <a:r>
              <a:rPr lang="en-US" b="1" dirty="0"/>
              <a:t>SHIPPING – MILSPED TRANSPORTATION COMPANY</a:t>
            </a:r>
          </a:p>
          <a:p>
            <a:r>
              <a:rPr lang="en-US" b="1" dirty="0"/>
              <a:t>THANK YOU TO MAYA MANDIC (ATLANTA) WHO IS COORDINATING THE TRANSPORTATION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D1939-46C4-CBF3-9002-637E5365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666" y="1644037"/>
            <a:ext cx="3502264" cy="35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9"/>
    </mc:Choice>
    <mc:Fallback xmlns="">
      <p:transition spd="slow" advTm="827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900" dirty="0"/>
              <a:t>NEW RELIQUARY FOR THE RELIC OF HOLY APOSTLE AND EVANGELIST LUKE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B714A6-508D-8F12-4B6E-2AC31D44F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00" y="2115024"/>
            <a:ext cx="3217209" cy="4289612"/>
          </a:xfrm>
          <a:prstGeom prst="rect">
            <a:avLst/>
          </a:prstGeo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A151036E-571C-227E-0DEF-33C1278F8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28417" y="2115024"/>
            <a:ext cx="3146821" cy="4195762"/>
          </a:xfrm>
        </p:spPr>
      </p:pic>
    </p:spTree>
    <p:extLst>
      <p:ext uri="{BB962C8B-B14F-4D97-AF65-F5344CB8AC3E}">
        <p14:creationId xmlns:p14="http://schemas.microsoft.com/office/powerpoint/2010/main" val="39759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0"/>
    </mc:Choice>
    <mc:Fallback xmlns="">
      <p:transition spd="slow" advTm="4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5740</TotalTime>
  <Words>423</Words>
  <Application>Microsoft Office PowerPoint</Application>
  <PresentationFormat>On-screen Show (4:3)</PresentationFormat>
  <Paragraphs>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ST. LUKE SERBIAN ORTHODOX CHURCH</vt:lpstr>
      <vt:lpstr>METRICS</vt:lpstr>
      <vt:lpstr>LITURGICAL LIFE</vt:lpstr>
      <vt:lpstr>CHURCH EVENTS</vt:lpstr>
      <vt:lpstr>CHURCH BEAUTIFICATION PROJECT</vt:lpstr>
      <vt:lpstr>CHURCH BEAUTIFICATION PROJECT</vt:lpstr>
      <vt:lpstr>CHURCH BEAUTIFICATION PROJECT</vt:lpstr>
      <vt:lpstr>CHURCH BEAUTIFICATION PROJECT UPDATE</vt:lpstr>
      <vt:lpstr>NEW RELIQUARY FOR THE RELIC OF HOLY APOSTLE AND EVANGELIST LUKE</vt:lpstr>
      <vt:lpstr>PowerPoint Presentation</vt:lpstr>
      <vt:lpstr>NEW RELIQUARIES</vt:lpstr>
      <vt:lpstr>NEW RELIQUARIES</vt:lpstr>
      <vt:lpstr>COMMUNICATION</vt:lpstr>
      <vt:lpstr>THANK YOU TO PARISH MINISTRIES</vt:lpstr>
      <vt:lpstr>THANK YOU TO ALL OF YOU!</vt:lpstr>
      <vt:lpstr>THANK YOU TO ALL OF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HRSOC RELIGIOUS EDUCATION</dc:title>
  <dc:creator>Vasilije Vranic</dc:creator>
  <cp:lastModifiedBy>Vasilije Vranic</cp:lastModifiedBy>
  <cp:revision>81</cp:revision>
  <cp:lastPrinted>2022-12-04T04:06:58Z</cp:lastPrinted>
  <dcterms:created xsi:type="dcterms:W3CDTF">2014-02-06T00:15:49Z</dcterms:created>
  <dcterms:modified xsi:type="dcterms:W3CDTF">2022-12-04T05:59:51Z</dcterms:modified>
</cp:coreProperties>
</file>